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Николаевна" initials="НН" lastIdx="2" clrIdx="0">
    <p:extLst>
      <p:ext uri="{19B8F6BF-5375-455C-9EA6-DF929625EA0E}">
        <p15:presenceInfo xmlns:p15="http://schemas.microsoft.com/office/powerpoint/2012/main" userId="Наталья Никола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FF611-C4C0-4084-A3EF-40C419804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974AF8-9043-43D6-9051-A70B75727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6D6E5F-228C-4772-9EAD-91B0C1AEB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0C28C-2F5D-4144-AE91-AC1503AB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8FE88F-1210-4039-9A4A-EC2A250D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9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F0C7C-4E52-4CB1-8971-FF13226F8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7B57C0-6D86-4D56-945A-D63231E8E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8D4450-6373-4433-A3E7-5289EE36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792CD-1D1D-4086-97EA-0F4573D3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03E221-C093-4A8B-BC1A-E1FFAFA3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1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684621-AB2C-425B-81FC-FC2E40BD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05B3D3-180F-41B8-B7AC-7C59775AE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48C916-B9FF-474C-92F7-69C7C9E3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FB135-B4EC-43A1-B26D-3DB8B2A0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51D836-5B31-4411-991B-BDB7CDB3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1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7E21A-81DC-4113-9F9A-C12C6340C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ADC8A-DF71-42EB-AB6F-85AA0BE81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86301-E4BE-4001-82E5-85AF7A35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CE5707-2333-4E7F-A07F-1895BEE8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0EFC5F-46FC-4B04-B0F4-2B8C6C9C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89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401B4-F318-4E73-A1ED-775B1CE4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80B9C4-6FEA-455A-B815-54077A58C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98270-309C-4FA4-87B1-EA3D4EA1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F814A-B96B-4A25-8374-FA44AE8B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04B5E-D2D5-46D4-BD0F-5FB410DF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4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2A13A-4E23-4A91-9AE1-412169FB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C8990C-4453-435E-9128-2FA0B85C5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76E7EE-9101-4D5D-A368-373B0BBAC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212A3B-4AA9-4039-9931-6C26D311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FDD57-FE76-4CB4-82B3-70CA2BD2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F36BC0-AF41-4E51-8BCA-852F7CC8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86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1E12A-E16A-45CB-9D28-28EF241A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C8D6DE-C8CD-4BFA-8EAA-DD0EFC577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9AA5C9-5674-4743-B26E-5B46D5817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B87F58-C0AE-4E80-BB72-2421B245E8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A6CE7-2E1C-4EE0-97DA-88B10F9E4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B21FE4-E927-4A85-9FA0-11F938ED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7FCB4B-6087-45CF-9231-2594E18D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8F3541-EFDE-4D8C-A83E-35BB4D97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8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A213E-06CD-4075-B28D-B61FAA42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63732D-9B8F-45C1-98B3-7B92E993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42C016-0537-45E0-B0D0-B66D498E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D24F81-DD41-4189-B759-C60F6D3F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8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309A1-8053-444C-A6BE-3CFB1897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63F1C0-E1AB-4437-B263-F81532DC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A68A49-A65B-4BB0-A18F-56769A7B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01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B268B-5B0A-4155-8B7D-D52A46D8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5E341-D35D-42AB-ACBF-4BD2991D1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684EA-60A5-48EA-AE65-D3230C676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C571AC-564E-4318-8596-376534FF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463D4D-805C-4B24-9E19-2A9E1A8C0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A83909-C67A-47B9-AB68-166933D0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52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B8007-B3B7-4B13-BFE6-421FF8C1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D5F7FE-B292-4C45-93AA-C8FD9F065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B1A36C-7C44-499D-86BA-39BA050A7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BB4E0C-AAA8-4D98-951A-1950FD7E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9893B5-4E20-47D9-8567-3734D93B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880572-F4A6-4DE9-97ED-B2618440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8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137D0-0898-45D3-AF80-68C8FAED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E2A26-939F-47C2-8391-1FDD3073D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4710D-BEAE-436C-9C40-15346EAFE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A0FA-4CA3-41BA-A574-38E62F0095D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FA0A91-0AEC-4F0D-AFED-D9D629CBE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8F9394-810A-4D58-A34F-68F7A429B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FF092-6252-4221-AEEB-E15439E60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0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jpe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6.jpg"/><Relationship Id="rId3" Type="http://schemas.openxmlformats.org/officeDocument/2006/relationships/image" Target="../media/image16.jpeg"/><Relationship Id="rId7" Type="http://schemas.openxmlformats.org/officeDocument/2006/relationships/image" Target="../media/image3.jpg"/><Relationship Id="rId12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11" Type="http://schemas.openxmlformats.org/officeDocument/2006/relationships/image" Target="../media/image10.jpg"/><Relationship Id="rId5" Type="http://schemas.openxmlformats.org/officeDocument/2006/relationships/image" Target="../media/image13.jpeg"/><Relationship Id="rId10" Type="http://schemas.openxmlformats.org/officeDocument/2006/relationships/image" Target="../media/image8.jpg"/><Relationship Id="rId4" Type="http://schemas.openxmlformats.org/officeDocument/2006/relationships/image" Target="../media/image12.jpeg"/><Relationship Id="rId9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577EE-697E-4D12-A287-3C87C122D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5333" y="511728"/>
            <a:ext cx="7552888" cy="2140955"/>
          </a:xfrm>
        </p:spPr>
        <p:txBody>
          <a:bodyPr>
            <a:normAutofit fontScale="90000"/>
          </a:bodyPr>
          <a:lstStyle/>
          <a:p>
            <a:br>
              <a:rPr lang="ru-RU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психологии</a:t>
            </a:r>
            <a:br>
              <a:rPr lang="ru-RU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8772A-7B94-4F2A-A82F-33A118DC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219" y="1471234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</a:p>
          <a:p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«Подари улыбку миру»</a:t>
            </a:r>
          </a:p>
          <a:p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DC013-81B5-4FF5-B6BF-831C950DE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73" y="2998364"/>
            <a:ext cx="4068091" cy="3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8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D60D87-D35D-4DD3-A233-484D58D8C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1" y="70078"/>
            <a:ext cx="1395688" cy="1862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86B9A0-D66E-4B31-8669-49E2FD038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8080" y="71921"/>
            <a:ext cx="1415511" cy="1887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C57E4F-CF65-4674-BE79-481C61E8B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22" y="98649"/>
            <a:ext cx="1415806" cy="1887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6F67EE-E7D1-4206-8749-CCBC6793B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42" y="2394601"/>
            <a:ext cx="1516310" cy="2021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2E6811-96CA-4080-9FAC-97A093573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68" y="103641"/>
            <a:ext cx="1429813" cy="190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BBB5B8C-A706-4BC2-A537-05E484B233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98" y="103641"/>
            <a:ext cx="1429813" cy="190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D092131-FB5C-43B2-9F3A-6E95EE1993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3169" r="3203" b="30582"/>
          <a:stretch/>
        </p:blipFill>
        <p:spPr>
          <a:xfrm>
            <a:off x="3676818" y="2386376"/>
            <a:ext cx="1651895" cy="2021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221D78B-11D2-483F-A5A4-14756A4AA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03" y="79972"/>
            <a:ext cx="1429814" cy="190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E8DE5D-D4B2-41FC-BC8B-28617A0BD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95" y="98649"/>
            <a:ext cx="1338039" cy="1861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902FA2F-4C20-4186-86F2-42D314A523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92" y="4906388"/>
            <a:ext cx="2378804" cy="160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80BB734-FD04-4923-AF48-9D82BFC056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1" y="4861564"/>
            <a:ext cx="2550320" cy="160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08F5BD6-3FAB-476F-92E6-BD26FA179C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17" y="4871604"/>
            <a:ext cx="2624625" cy="1642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0090D60-8B04-4696-BD0F-81BFFFA730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00" y="2386377"/>
            <a:ext cx="2392374" cy="1933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C8B3860-C593-46E4-AA6C-B13801EAF3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04" y="2319536"/>
            <a:ext cx="1557899" cy="2077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DBBFB88-E533-4B6C-9010-DD4BA6BA96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45" y="2289524"/>
            <a:ext cx="1588950" cy="2118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7E019DE-519E-4FE1-AEC7-D70354A75E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617" y="2386377"/>
            <a:ext cx="1516309" cy="2021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5EF372B-E69C-4FD5-AF9D-834C6B75D4FC}"/>
              </a:ext>
            </a:extLst>
          </p:cNvPr>
          <p:cNvSpPr txBox="1"/>
          <p:nvPr/>
        </p:nvSpPr>
        <p:spPr>
          <a:xfrm>
            <a:off x="458044" y="1932936"/>
            <a:ext cx="86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Боброва Олеся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5AB245-7699-4A71-B825-C79A99861126}"/>
              </a:ext>
            </a:extLst>
          </p:cNvPr>
          <p:cNvSpPr txBox="1"/>
          <p:nvPr/>
        </p:nvSpPr>
        <p:spPr>
          <a:xfrm>
            <a:off x="2351777" y="1925975"/>
            <a:ext cx="86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Юлия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E7CA68-DBCF-4298-A5EB-9D547961449B}"/>
              </a:ext>
            </a:extLst>
          </p:cNvPr>
          <p:cNvSpPr txBox="1"/>
          <p:nvPr/>
        </p:nvSpPr>
        <p:spPr>
          <a:xfrm>
            <a:off x="3858782" y="2012525"/>
            <a:ext cx="1133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 Сергей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0DD5FD-7E9B-4178-A840-B975E1A9DB44}"/>
              </a:ext>
            </a:extLst>
          </p:cNvPr>
          <p:cNvSpPr txBox="1"/>
          <p:nvPr/>
        </p:nvSpPr>
        <p:spPr>
          <a:xfrm>
            <a:off x="5773758" y="1986390"/>
            <a:ext cx="1321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Мусатова Ксения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6A7C32-7D36-435D-BEF1-EC01469E4034}"/>
              </a:ext>
            </a:extLst>
          </p:cNvPr>
          <p:cNvSpPr txBox="1"/>
          <p:nvPr/>
        </p:nvSpPr>
        <p:spPr>
          <a:xfrm>
            <a:off x="7645751" y="1957507"/>
            <a:ext cx="1035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Котина Нина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879313-6CC1-4173-AAA9-5E4F8341FCAE}"/>
              </a:ext>
            </a:extLst>
          </p:cNvPr>
          <p:cNvSpPr txBox="1"/>
          <p:nvPr/>
        </p:nvSpPr>
        <p:spPr>
          <a:xfrm>
            <a:off x="9204902" y="1925975"/>
            <a:ext cx="122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Селезнёв Фёдор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3958DE-6F22-48D9-B7CD-55DE372CA1B9}"/>
              </a:ext>
            </a:extLst>
          </p:cNvPr>
          <p:cNvSpPr txBox="1"/>
          <p:nvPr/>
        </p:nvSpPr>
        <p:spPr>
          <a:xfrm>
            <a:off x="10932807" y="1975318"/>
            <a:ext cx="1140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Тюрина Анна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833C55-C0BB-4F0B-9FCB-AFCDFE8FB752}"/>
              </a:ext>
            </a:extLst>
          </p:cNvPr>
          <p:cNvSpPr txBox="1"/>
          <p:nvPr/>
        </p:nvSpPr>
        <p:spPr>
          <a:xfrm>
            <a:off x="505298" y="4416348"/>
            <a:ext cx="1231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 Евгений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C1C8E0-9701-4AA8-AB2D-D1E01BEFFC4E}"/>
              </a:ext>
            </a:extLst>
          </p:cNvPr>
          <p:cNvSpPr txBox="1"/>
          <p:nvPr/>
        </p:nvSpPr>
        <p:spPr>
          <a:xfrm>
            <a:off x="2262620" y="4460863"/>
            <a:ext cx="1370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Котин Дамир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B42707-9B30-4BCD-AD6A-07993FBF014E}"/>
              </a:ext>
            </a:extLst>
          </p:cNvPr>
          <p:cNvSpPr txBox="1"/>
          <p:nvPr/>
        </p:nvSpPr>
        <p:spPr>
          <a:xfrm>
            <a:off x="3919210" y="4431115"/>
            <a:ext cx="1440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Шаманов Иван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C726DF-0F4A-401D-A265-3AF9E001EC2C}"/>
              </a:ext>
            </a:extLst>
          </p:cNvPr>
          <p:cNvSpPr txBox="1"/>
          <p:nvPr/>
        </p:nvSpPr>
        <p:spPr>
          <a:xfrm>
            <a:off x="5773759" y="4427422"/>
            <a:ext cx="1921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Логинова Оксана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6ED511-A2E7-44C9-B452-93140B3A91EB}"/>
              </a:ext>
            </a:extLst>
          </p:cNvPr>
          <p:cNvSpPr txBox="1"/>
          <p:nvPr/>
        </p:nvSpPr>
        <p:spPr>
          <a:xfrm>
            <a:off x="7634755" y="4399625"/>
            <a:ext cx="1781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Гришаев Алексей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8F392E2-4E49-4CE7-BE1B-83BB0E8F03D7}"/>
              </a:ext>
            </a:extLst>
          </p:cNvPr>
          <p:cNvSpPr txBox="1"/>
          <p:nvPr/>
        </p:nvSpPr>
        <p:spPr>
          <a:xfrm>
            <a:off x="10073330" y="4370181"/>
            <a:ext cx="1429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Кателин Кирилл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D1AFC05-AA9B-4466-90FF-57CF1F5DCEEE}"/>
              </a:ext>
            </a:extLst>
          </p:cNvPr>
          <p:cNvSpPr txBox="1"/>
          <p:nvPr/>
        </p:nvSpPr>
        <p:spPr>
          <a:xfrm>
            <a:off x="1471463" y="6449083"/>
            <a:ext cx="1476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Мерзлова Тамара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5190839-57F8-423E-9154-E2367639DEFA}"/>
              </a:ext>
            </a:extLst>
          </p:cNvPr>
          <p:cNvSpPr txBox="1"/>
          <p:nvPr/>
        </p:nvSpPr>
        <p:spPr>
          <a:xfrm>
            <a:off x="4938405" y="6479389"/>
            <a:ext cx="1159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 Илья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BBD24-CE36-482E-9B02-2C0CD4914711}"/>
              </a:ext>
            </a:extLst>
          </p:cNvPr>
          <p:cNvSpPr txBox="1"/>
          <p:nvPr/>
        </p:nvSpPr>
        <p:spPr>
          <a:xfrm>
            <a:off x="8936455" y="6511907"/>
            <a:ext cx="1280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Мерзлова Алёна</a:t>
            </a:r>
          </a:p>
        </p:txBody>
      </p:sp>
    </p:spTree>
    <p:extLst>
      <p:ext uri="{BB962C8B-B14F-4D97-AF65-F5344CB8AC3E}">
        <p14:creationId xmlns:p14="http://schemas.microsoft.com/office/powerpoint/2010/main" val="197491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EB88-B89A-4BB1-B8A7-AF6DC40F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62" y="-2221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по номинациям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59BAE7-FBAE-45B1-A958-3432559ABE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t="28392" r="13463" b="23234"/>
          <a:stretch/>
        </p:blipFill>
        <p:spPr>
          <a:xfrm>
            <a:off x="1217789" y="2860950"/>
            <a:ext cx="1208016" cy="99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96A41A-BF1F-4C7E-84DF-4A8EBE84F746}"/>
              </a:ext>
            </a:extLst>
          </p:cNvPr>
          <p:cNvSpPr txBox="1"/>
          <p:nvPr/>
        </p:nvSpPr>
        <p:spPr>
          <a:xfrm>
            <a:off x="-35765" y="3850667"/>
            <a:ext cx="3973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Селезнёв Фёдор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«Самая серьёзная улыбка»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0FCDEE-2755-43CD-867E-1E76A573D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1" r="5966" b="25920"/>
          <a:stretch/>
        </p:blipFill>
        <p:spPr>
          <a:xfrm>
            <a:off x="446117" y="4752669"/>
            <a:ext cx="1341563" cy="999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F62FC1-FB0A-4C61-A67C-EA36271EA488}"/>
              </a:ext>
            </a:extLst>
          </p:cNvPr>
          <p:cNvSpPr txBox="1"/>
          <p:nvPr/>
        </p:nvSpPr>
        <p:spPr>
          <a:xfrm>
            <a:off x="220376" y="5754387"/>
            <a:ext cx="1923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Логинова Оксана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«Самая скромная улыбка»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0A2BB3-A91D-40C0-B133-1A3D213E7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t="23543" r="34909" b="34734"/>
          <a:stretch/>
        </p:blipFill>
        <p:spPr>
          <a:xfrm>
            <a:off x="4854199" y="3949115"/>
            <a:ext cx="1274717" cy="99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95998-1EB8-4EE1-8718-46508EE69E7D}"/>
              </a:ext>
            </a:extLst>
          </p:cNvPr>
          <p:cNvSpPr txBox="1"/>
          <p:nvPr/>
        </p:nvSpPr>
        <p:spPr>
          <a:xfrm>
            <a:off x="4635338" y="4975901"/>
            <a:ext cx="2010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 Илья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«Самая искренняя улыбка»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D8489B-D063-49D6-B98D-A73602E66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22041" r="29909" b="15004"/>
          <a:stretch/>
        </p:blipFill>
        <p:spPr>
          <a:xfrm>
            <a:off x="7947021" y="3088288"/>
            <a:ext cx="963497" cy="1029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5F859C-5CBF-429D-90EC-17C8F59B2356}"/>
              </a:ext>
            </a:extLst>
          </p:cNvPr>
          <p:cNvSpPr txBox="1"/>
          <p:nvPr/>
        </p:nvSpPr>
        <p:spPr>
          <a:xfrm>
            <a:off x="7641796" y="4100116"/>
            <a:ext cx="1703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</a:rPr>
              <a:t>Мерзлова Тамара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</a:rPr>
              <a:t>«Самая милая улыбка»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D8F4B8-5A0F-4BCB-89CB-89E8F9514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16061" r="12440" b="33302"/>
          <a:stretch/>
        </p:blipFill>
        <p:spPr>
          <a:xfrm>
            <a:off x="646504" y="872780"/>
            <a:ext cx="1193725" cy="99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F49D3-D95E-47D2-B502-01A3003C56FE}"/>
              </a:ext>
            </a:extLst>
          </p:cNvPr>
          <p:cNvSpPr txBox="1"/>
          <p:nvPr/>
        </p:nvSpPr>
        <p:spPr>
          <a:xfrm>
            <a:off x="446117" y="1900981"/>
            <a:ext cx="172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</a:rPr>
              <a:t>Мусатова Ксения 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</a:rPr>
              <a:t>«Голливудская улыбка»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B70312-6427-4FD9-B9F6-73D9DA4312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" b="38350"/>
          <a:stretch/>
        </p:blipFill>
        <p:spPr>
          <a:xfrm>
            <a:off x="9033615" y="1034576"/>
            <a:ext cx="1193725" cy="1053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3DB606-F68A-4671-A25A-404D4730F6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8" t="-1" r="12477" b="33703"/>
          <a:stretch/>
        </p:blipFill>
        <p:spPr>
          <a:xfrm flipH="1">
            <a:off x="10368975" y="1022423"/>
            <a:ext cx="1071544" cy="1061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8F4B75-654C-481C-B64D-DE7E7D35FA2E}"/>
              </a:ext>
            </a:extLst>
          </p:cNvPr>
          <p:cNvSpPr txBox="1"/>
          <p:nvPr/>
        </p:nvSpPr>
        <p:spPr>
          <a:xfrm>
            <a:off x="8891979" y="2083492"/>
            <a:ext cx="2414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</a:rPr>
              <a:t>Боброва Олеся и Павлова Юлия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</a:rPr>
              <a:t>«Самые очаровательные улыбки»</a:t>
            </a:r>
          </a:p>
          <a:p>
            <a:endParaRPr lang="ru-RU" sz="1200" dirty="0">
              <a:solidFill>
                <a:srgbClr val="7030A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73E643-7C34-4D01-886B-D120FB4EF2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15780" r="16515" b="20710"/>
          <a:stretch/>
        </p:blipFill>
        <p:spPr>
          <a:xfrm>
            <a:off x="10577172" y="4241901"/>
            <a:ext cx="1047785" cy="113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3ED4708-2481-47E3-AE20-E881F23A3821}"/>
              </a:ext>
            </a:extLst>
          </p:cNvPr>
          <p:cNvSpPr txBox="1"/>
          <p:nvPr/>
        </p:nvSpPr>
        <p:spPr>
          <a:xfrm>
            <a:off x="10423315" y="5373912"/>
            <a:ext cx="15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 Сергей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«Солнечная улыбка»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2C93AD4-AE34-41E5-A3ED-2C9A126387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10962" r="5977" b="23032"/>
          <a:stretch/>
        </p:blipFill>
        <p:spPr>
          <a:xfrm>
            <a:off x="5131142" y="1349918"/>
            <a:ext cx="1122181" cy="119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08DF3A-D521-4FB9-894D-DCAB3AC539F6}"/>
              </a:ext>
            </a:extLst>
          </p:cNvPr>
          <p:cNvSpPr txBox="1"/>
          <p:nvPr/>
        </p:nvSpPr>
        <p:spPr>
          <a:xfrm>
            <a:off x="4807433" y="2558950"/>
            <a:ext cx="1886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</a:rPr>
              <a:t>Котина Нина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</a:rPr>
              <a:t>«Самая красивая улыбка»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2C3198-6A5E-434C-B87D-A918626EBA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1330" r="15212" b="30469"/>
          <a:stretch/>
        </p:blipFill>
        <p:spPr>
          <a:xfrm>
            <a:off x="7277205" y="4969864"/>
            <a:ext cx="1097160" cy="103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9C0FFC-4C5E-42F7-80E0-70F3F92C8907}"/>
              </a:ext>
            </a:extLst>
          </p:cNvPr>
          <p:cNvSpPr txBox="1"/>
          <p:nvPr/>
        </p:nvSpPr>
        <p:spPr>
          <a:xfrm>
            <a:off x="6970151" y="6006610"/>
            <a:ext cx="195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Тюрина Анна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«Жизнерадостная улыбка»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BEB639-6CB7-4FA3-83E0-D3B63115D2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1095" r="21273" b="29877"/>
          <a:stretch/>
        </p:blipFill>
        <p:spPr>
          <a:xfrm flipH="1">
            <a:off x="3020700" y="1169241"/>
            <a:ext cx="1017789" cy="1193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C33C50-5FC4-4695-995D-3EE4B7093B5C}"/>
              </a:ext>
            </a:extLst>
          </p:cNvPr>
          <p:cNvSpPr txBox="1"/>
          <p:nvPr/>
        </p:nvSpPr>
        <p:spPr>
          <a:xfrm>
            <a:off x="2888999" y="2328117"/>
            <a:ext cx="137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 Евгений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«Хитрая улыбка»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E4077D0-1D1C-4CDC-A3EA-17E425F9B4E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 t="12264" r="11524" b="22170"/>
          <a:stretch/>
        </p:blipFill>
        <p:spPr>
          <a:xfrm>
            <a:off x="3032339" y="4277803"/>
            <a:ext cx="1205943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01D28E-2EC2-4F2B-882E-39DF92595F84}"/>
              </a:ext>
            </a:extLst>
          </p:cNvPr>
          <p:cNvSpPr txBox="1"/>
          <p:nvPr/>
        </p:nvSpPr>
        <p:spPr>
          <a:xfrm>
            <a:off x="2933809" y="5603366"/>
            <a:ext cx="1469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Котин Дамир</a:t>
            </a:r>
          </a:p>
          <a:p>
            <a:pPr algn="ctr"/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«Приятная улыбка»</a:t>
            </a:r>
          </a:p>
        </p:txBody>
      </p:sp>
    </p:spTree>
    <p:extLst>
      <p:ext uri="{BB962C8B-B14F-4D97-AF65-F5344CB8AC3E}">
        <p14:creationId xmlns:p14="http://schemas.microsoft.com/office/powerpoint/2010/main" val="2616675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190</TotalTime>
  <Words>124</Words>
  <Application>Microsoft Office PowerPoint</Application>
  <PresentationFormat>Широкоэкранный</PresentationFormat>
  <Paragraphs>42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   Неделя психологии  </vt:lpstr>
      <vt:lpstr>Презентация PowerPoint</vt:lpstr>
      <vt:lpstr>Победители по номинациям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Николаевна</dc:creator>
  <cp:lastModifiedBy>Наталья Николаевна</cp:lastModifiedBy>
  <cp:revision>14</cp:revision>
  <dcterms:created xsi:type="dcterms:W3CDTF">2022-10-26T08:20:20Z</dcterms:created>
  <dcterms:modified xsi:type="dcterms:W3CDTF">2022-10-27T07:23:20Z</dcterms:modified>
</cp:coreProperties>
</file>